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A32FA-EA64-4AA2-816F-CA69CE759ADC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D1A82-F842-4286-B627-F262CB36BF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28ED6-EED0-420F-AF1D-D848A7E3EB2C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B11E-2E5B-4889-9805-7A3B0CD83D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238E-FD9D-47D1-A521-F20847FB6011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5716A-01A2-421A-B7F2-435980D4A2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9D13C-3028-4FD7-8D88-B1BE1E136A84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06219-8514-4960-8987-90E1BDE74A1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9DD1A-120E-4B58-A398-00129E954525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54B2-A270-47D5-9B0D-165778A8372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67E82-6074-4C5B-AF62-0CC0E9771010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87ACA-A44B-4105-BDA1-0F2B45B417D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ACB85-1B8A-43C1-B0F0-27D02848831F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B8D8-53F6-4972-8AC9-D15AEC3D9C7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BF44F-62CF-49CF-AA3B-A28F00950CE0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948AD-B418-44FA-BFE0-A891A79521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1E5E9-0FB5-46EB-8841-579C5C7F4C05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E79D-4EB3-4074-95FA-54B8FB93531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C0C0-602B-4898-8EC9-5F62250D03B3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9E36-2F83-4DBC-A9D7-A07A46537D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42140-8F7F-47A3-B4EF-C7B26872048D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3A30-E3EC-43A7-BBCA-8B8DD92836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E99C95-BE35-4F5C-9DF5-99E3EA301CC6}" type="datetimeFigureOut">
              <a:rPr lang="en-AU"/>
              <a:pPr>
                <a:defRPr/>
              </a:pPr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9B7282-1470-4809-ACB4-446F0449A4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SCHOOL\SOR2\Shinto\Japanese%20meditation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0200" y="5805488"/>
            <a:ext cx="5003800" cy="1052512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sz="9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Shinto</a:t>
            </a:r>
            <a:endParaRPr lang="en-AU" sz="9600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6" name="Japanese meditat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5688" y="5516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8569325" cy="201622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What does the word </a:t>
            </a:r>
            <a:r>
              <a:rPr lang="en-AU" sz="5400" i="1" dirty="0" smtClean="0"/>
              <a:t>Shinto </a:t>
            </a:r>
            <a:r>
              <a:rPr lang="en-AU" sz="5400" dirty="0" smtClean="0"/>
              <a:t>translate to?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47" y="2060848"/>
            <a:ext cx="8569325" cy="309634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True or False: Shinto is still practised today in 21</a:t>
            </a:r>
            <a:r>
              <a:rPr lang="en-AU" sz="5400" baseline="30000" dirty="0" smtClean="0"/>
              <a:t>st</a:t>
            </a:r>
            <a:r>
              <a:rPr lang="en-AU" sz="5400" dirty="0" smtClean="0"/>
              <a:t> century Japan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8569325" cy="201622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How was Heaven and Earth created? 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8569325" cy="201622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During the creation, how many Deities were created?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569325" cy="273630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True or False: Royal Families were not descendents from Gods and Goddesses 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569325" cy="273630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In Princip</a:t>
            </a:r>
            <a:r>
              <a:rPr lang="en-AU" sz="5400" dirty="0" smtClean="0"/>
              <a:t>al beliefs, how many aspects of Shinto are there and name one. 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8569325" cy="201622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What does the term </a:t>
            </a:r>
            <a:r>
              <a:rPr lang="en-AU" sz="5400" i="1" dirty="0" smtClean="0"/>
              <a:t>Ablutions </a:t>
            </a:r>
            <a:r>
              <a:rPr lang="en-AU" sz="5400" dirty="0" smtClean="0"/>
              <a:t>mean?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569325" cy="288032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What is the name given to the spirits the Shinto adherents worship? 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348880"/>
            <a:ext cx="8569325" cy="2664296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True or False: Prayer requests are burnt at New Year celebrations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569325" cy="2664296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What is the significance of taking the </a:t>
            </a:r>
            <a:r>
              <a:rPr lang="en-AU" sz="5400" dirty="0" err="1" smtClean="0"/>
              <a:t>Kami</a:t>
            </a:r>
            <a:r>
              <a:rPr lang="en-AU" sz="5400" dirty="0" smtClean="0"/>
              <a:t> out to the community on trolleys?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6538" y="5876925"/>
            <a:ext cx="5097462" cy="981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Background info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marL="609600" indent="-609600"/>
            <a:r>
              <a:rPr lang="en-AU" smtClean="0"/>
              <a:t>500 BC Japan</a:t>
            </a:r>
          </a:p>
          <a:p>
            <a:pPr marL="609600" indent="-609600"/>
            <a:r>
              <a:rPr lang="en-AU" i="1" smtClean="0"/>
              <a:t>The Way of the Spirits</a:t>
            </a:r>
          </a:p>
          <a:p>
            <a:pPr marL="609600" indent="-609600"/>
            <a:r>
              <a:rPr lang="en-AU" smtClean="0"/>
              <a:t>4 forms:</a:t>
            </a:r>
          </a:p>
          <a:p>
            <a:pPr marL="1371600" lvl="2" indent="-457200"/>
            <a:r>
              <a:rPr lang="en-AU" smtClean="0"/>
              <a:t>Koshitso Shinto</a:t>
            </a:r>
          </a:p>
          <a:p>
            <a:pPr marL="1371600" lvl="2" indent="-457200"/>
            <a:r>
              <a:rPr lang="en-AU" smtClean="0"/>
              <a:t>Jinja Shinto</a:t>
            </a:r>
          </a:p>
          <a:p>
            <a:pPr marL="1371600" lvl="2" indent="-457200"/>
            <a:r>
              <a:rPr lang="en-AU" smtClean="0"/>
              <a:t>Shuma Shinto</a:t>
            </a:r>
          </a:p>
          <a:p>
            <a:pPr marL="1371600" lvl="2" indent="-457200"/>
            <a:r>
              <a:rPr lang="en-AU" smtClean="0"/>
              <a:t>Minzoku Shinto</a:t>
            </a:r>
            <a:endParaRPr lang="en-AU" sz="2000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799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569325" cy="2808312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Name one common festival practised in Shinto (in English) ;D 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896"/>
            <a:ext cx="8569325" cy="2016224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What does the word </a:t>
            </a:r>
            <a:r>
              <a:rPr lang="en-AU" sz="5400" i="1" dirty="0" smtClean="0"/>
              <a:t>Makoto</a:t>
            </a:r>
            <a:r>
              <a:rPr lang="en-AU" sz="5400" dirty="0" smtClean="0"/>
              <a:t> translate to?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569325" cy="2952328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 algn="ctr">
              <a:buNone/>
            </a:pPr>
            <a:r>
              <a:rPr lang="en-AU" sz="5400" dirty="0" smtClean="0"/>
              <a:t>Why is the Buddhist religion able to coexist peacefully with the Shinto faith?</a:t>
            </a:r>
            <a:endParaRPr lang="en-A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140200" y="5805488"/>
            <a:ext cx="500380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9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  <a:ea typeface="+mj-ea"/>
                <a:cs typeface="+mj-cs"/>
              </a:rPr>
              <a:t>...</a:t>
            </a:r>
            <a:r>
              <a:rPr lang="en-AU" sz="96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  <a:ea typeface="+mj-ea"/>
                <a:cs typeface="+mj-cs"/>
              </a:rPr>
              <a:t>hehe</a:t>
            </a:r>
            <a:endParaRPr kumimoji="0" lang="en-AU" sz="9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Origins of the Universe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en-AU" sz="3200">
                <a:latin typeface="Calibri" pitchFamily="34" charset="0"/>
              </a:rPr>
              <a:t>They believe that the universe was made up of  </a:t>
            </a:r>
            <a:r>
              <a:rPr lang="en-AU" sz="3200" i="1">
                <a:latin typeface="Calibri" pitchFamily="34" charset="0"/>
              </a:rPr>
              <a:t>In </a:t>
            </a:r>
            <a:r>
              <a:rPr lang="en-AU" sz="3200">
                <a:latin typeface="Calibri" pitchFamily="34" charset="0"/>
              </a:rPr>
              <a:t>and </a:t>
            </a:r>
            <a:r>
              <a:rPr lang="en-AU" sz="3200" i="1">
                <a:latin typeface="Calibri" pitchFamily="34" charset="0"/>
              </a:rPr>
              <a:t>Yo 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en-AU" sz="3200">
                <a:latin typeface="Calibri" pitchFamily="34" charset="0"/>
              </a:rPr>
              <a:t>created egg shaped masses that was to become heaven and earth. </a:t>
            </a: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r>
              <a:rPr lang="en-AU" sz="3200">
                <a:latin typeface="Calibri" pitchFamily="34" charset="0"/>
              </a:rPr>
              <a:t>The pure masses which rose to the top became heaven and bottom became 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Principal Beliefs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r>
              <a:rPr lang="en-AU" smtClean="0"/>
              <a:t>Four aspects of Shinto:</a:t>
            </a:r>
          </a:p>
          <a:p>
            <a:pPr lvl="1"/>
            <a:r>
              <a:rPr lang="en-AU" smtClean="0"/>
              <a:t>Tradition and family: must be honoured </a:t>
            </a:r>
          </a:p>
          <a:p>
            <a:pPr lvl="1"/>
            <a:r>
              <a:rPr lang="en-AU" smtClean="0"/>
              <a:t>Love of nature: shrines are built in special places. </a:t>
            </a:r>
          </a:p>
          <a:p>
            <a:pPr lvl="1"/>
            <a:r>
              <a:rPr lang="en-AU" smtClean="0"/>
              <a:t>Physical Cleanliness: </a:t>
            </a:r>
            <a:r>
              <a:rPr lang="en-AU" i="1" smtClean="0"/>
              <a:t>“Purity is at the heart of the understanding of good and evil”. </a:t>
            </a:r>
            <a:endParaRPr lang="en-AU" smtClean="0"/>
          </a:p>
          <a:p>
            <a:pPr lvl="1"/>
            <a:r>
              <a:rPr lang="en-AU" smtClean="0"/>
              <a:t>Festival and ceremonies: “Matsuri”, joyful occasions with lots of colour and activity. </a:t>
            </a:r>
          </a:p>
          <a:p>
            <a:pPr>
              <a:buFontTx/>
              <a:buChar char="•"/>
            </a:pPr>
            <a:r>
              <a:rPr lang="en-AU" smtClean="0"/>
              <a:t>They also believe that they are the children of the Kami because all life comes from the Kami.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Supernatural Powers and Deities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r>
              <a:rPr lang="en-AU" smtClean="0"/>
              <a:t>No supernatural or single transcendent God</a:t>
            </a:r>
          </a:p>
          <a:p>
            <a:r>
              <a:rPr lang="en-AU" smtClean="0"/>
              <a:t>Believe in Kami who aren’t regarded as Gods</a:t>
            </a:r>
          </a:p>
          <a:p>
            <a:r>
              <a:rPr lang="en-AU" smtClean="0"/>
              <a:t>Adherents believe that Kami are associated with </a:t>
            </a:r>
          </a:p>
          <a:p>
            <a:pPr lvl="1"/>
            <a:r>
              <a:rPr lang="en-AU" smtClean="0"/>
              <a:t>Rocks</a:t>
            </a:r>
          </a:p>
          <a:p>
            <a:pPr lvl="1"/>
            <a:r>
              <a:rPr lang="en-AU" smtClean="0"/>
              <a:t>Communities</a:t>
            </a:r>
          </a:p>
          <a:p>
            <a:pPr lvl="1"/>
            <a:r>
              <a:rPr lang="en-AU" smtClean="0"/>
              <a:t>Families</a:t>
            </a:r>
          </a:p>
          <a:p>
            <a:r>
              <a:rPr lang="en-AU" smtClean="0"/>
              <a:t>Seen as protectors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Rituals and influence on society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r>
              <a:rPr lang="en-AU" smtClean="0"/>
              <a:t>Purification before prayer. </a:t>
            </a:r>
          </a:p>
          <a:p>
            <a:r>
              <a:rPr lang="en-AU" smtClean="0"/>
              <a:t>Matsuri: a ritual occasion for the Kami where adherents give praise and thanks to them</a:t>
            </a:r>
          </a:p>
          <a:p>
            <a:r>
              <a:rPr lang="en-AU" smtClean="0"/>
              <a:t>Rituals include: rites of passage of birth, celebrations at various ages of life for girls and boys, marriage, and the celebration of anscestors. </a:t>
            </a:r>
          </a:p>
          <a:p>
            <a:r>
              <a:rPr lang="en-AU" smtClean="0"/>
              <a:t>Offerings are made (food and drink)</a:t>
            </a:r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Rituals and influence on society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pPr>
              <a:buFont typeface="Symbol" pitchFamily="18" charset="2"/>
              <a:buChar char=""/>
            </a:pPr>
            <a:r>
              <a:rPr lang="en-AU" smtClean="0"/>
              <a:t>Festivals: Kami is taken out to the community on wheeled trolleys (Mikoshi), they are paraded around the village-bring good luck, fortunes and blessings Common festivals: </a:t>
            </a:r>
          </a:p>
          <a:p>
            <a:pPr lvl="1"/>
            <a:r>
              <a:rPr lang="en-AU" smtClean="0"/>
              <a:t>Oshogatsu- New years celebration </a:t>
            </a:r>
          </a:p>
          <a:p>
            <a:pPr lvl="1"/>
            <a:r>
              <a:rPr lang="en-AU" smtClean="0"/>
              <a:t>Seijin Shiki- Adults Day, coming of age celebration</a:t>
            </a:r>
          </a:p>
          <a:p>
            <a:pPr lvl="1"/>
            <a:r>
              <a:rPr lang="en-AU" smtClean="0"/>
              <a:t>Haru Matsuri- Spring celebration</a:t>
            </a:r>
          </a:p>
          <a:p>
            <a:pPr lvl="1"/>
            <a:r>
              <a:rPr lang="en-AU" smtClean="0"/>
              <a:t>Aki Matsuri- Autumm festival </a:t>
            </a:r>
          </a:p>
          <a:p>
            <a:pPr>
              <a:buFont typeface="Symbol" pitchFamily="18" charset="2"/>
              <a:buChar char=""/>
            </a:pPr>
            <a:endParaRPr lang="en-AU" smtClean="0"/>
          </a:p>
          <a:p>
            <a:endParaRPr lang="en-AU" smtClean="0"/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5876925"/>
            <a:ext cx="8101012" cy="9810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The Human Search for Meaning</a:t>
            </a:r>
            <a:endParaRPr lang="en-AU" b="1" dirty="0">
              <a:solidFill>
                <a:schemeClr val="accent6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689600"/>
          </a:xfrm>
          <a:prstGeom prst="roundRect">
            <a:avLst>
              <a:gd name="adj" fmla="val 16667"/>
            </a:avLst>
          </a:prstGeom>
          <a:solidFill>
            <a:srgbClr val="FDEADA">
              <a:alpha val="55000"/>
            </a:srgbClr>
          </a:solidFill>
        </p:spPr>
        <p:txBody>
          <a:bodyPr/>
          <a:lstStyle/>
          <a:p>
            <a:r>
              <a:rPr lang="en-AU" smtClean="0"/>
              <a:t>Not a way of explaining the world</a:t>
            </a:r>
          </a:p>
          <a:p>
            <a:r>
              <a:rPr lang="en-AU" smtClean="0"/>
              <a:t>Not thought of religion, but part of life</a:t>
            </a:r>
          </a:p>
          <a:p>
            <a:r>
              <a:rPr lang="en-AU" smtClean="0"/>
              <a:t>Sees people as good</a:t>
            </a:r>
          </a:p>
          <a:p>
            <a:r>
              <a:rPr lang="en-AU" smtClean="0"/>
              <a:t>Makoto: </a:t>
            </a:r>
            <a:r>
              <a:rPr lang="en-AU" i="1" smtClean="0"/>
              <a:t>Sincerity of heart</a:t>
            </a:r>
          </a:p>
          <a:p>
            <a:r>
              <a:rPr lang="en-AU" smtClean="0"/>
              <a:t>Emphasis is placed on right practice, sensibility and attitude </a:t>
            </a:r>
          </a:p>
          <a:p>
            <a:endParaRPr lang="en-AU" smtClean="0"/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251520" y="5633864"/>
            <a:ext cx="86050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QUESTION</a:t>
            </a:r>
            <a:r>
              <a:rPr kumimoji="0" lang="en-AU" sz="72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 TIME ;) </a:t>
            </a:r>
            <a:endParaRPr kumimoji="0" lang="en-AU" sz="7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482</Words>
  <Application>Microsoft Office PowerPoint</Application>
  <PresentationFormat>On-screen Show (4:3)</PresentationFormat>
  <Paragraphs>61</Paragraphs>
  <Slides>23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Shinto</vt:lpstr>
      <vt:lpstr>Background info</vt:lpstr>
      <vt:lpstr>Origins of the Universe</vt:lpstr>
      <vt:lpstr>Principal Beliefs</vt:lpstr>
      <vt:lpstr>Supernatural Powers and Deities</vt:lpstr>
      <vt:lpstr>Rituals and influence on society</vt:lpstr>
      <vt:lpstr>Rituals and influence on society</vt:lpstr>
      <vt:lpstr>The Human Search for Meaning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Shinto</dc:title>
  <dc:creator>Kayse</dc:creator>
  <cp:lastModifiedBy>Kayse</cp:lastModifiedBy>
  <cp:revision>17</cp:revision>
  <dcterms:created xsi:type="dcterms:W3CDTF">2010-08-07T11:59:06Z</dcterms:created>
  <dcterms:modified xsi:type="dcterms:W3CDTF">2010-08-11T09:08:17Z</dcterms:modified>
</cp:coreProperties>
</file>